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B2A3C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23317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／ FORMAT IMAGE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2788920"/>
            <a:ext cx="105156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初回無料診断レポート（サンプル）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822960" y="4434840"/>
            <a:ext cx="9875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ご相談後にお渡しする診断レポートの形式イメージです。実在の企業データは含みません。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2296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株式会社CO-LINK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FORMAT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レポート構成（イメージ）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463040"/>
            <a:ext cx="10881360" cy="548640"/>
          </a:xfrm>
          <a:prstGeom prst="rect">
            <a:avLst/>
          </a:prstGeom>
          <a:solidFill>
            <a:srgbClr val="A6432E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536192"/>
            <a:ext cx="10424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本ページはサンプルであり、架空の設例に基づく形式イメージです。実際のレポートは初回ヒアリング内容に応じて個別に作成します。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40080" y="2286000"/>
            <a:ext cx="457200" cy="457200"/>
          </a:xfrm>
          <a:prstGeom prst="ellipse">
            <a:avLst/>
          </a:prstGeom>
          <a:solidFill>
            <a:srgbClr val="A6432E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22860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80160" y="2240280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現状ヒアリング要約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1280160" y="2615184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業種・規模・現在の課題感を整理します（例：福祉事業者／職員定着・記録業務の負荷）。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40080" y="3182112"/>
            <a:ext cx="457200" cy="457200"/>
          </a:xfrm>
          <a:prstGeom prst="ellipse">
            <a:avLst/>
          </a:prstGeom>
          <a:solidFill>
            <a:srgbClr val="A6432E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31821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280160" y="3136392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課題の構造化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1280160" y="3511296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「何が」「なぜ」詰まっているかを、制度・資金・組織・集客の4象限で整理します。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" y="4078224"/>
            <a:ext cx="457200" cy="457200"/>
          </a:xfrm>
          <a:prstGeom prst="ellipse">
            <a:avLst/>
          </a:prstGeom>
          <a:solidFill>
            <a:srgbClr val="A6432E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40782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280160" y="4032504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優先度づけ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1280160" y="4407408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着手すべき順序を、緊急度×重要度で整理し、最初の一手を明確にします。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40080" y="4974336"/>
            <a:ext cx="457200" cy="457200"/>
          </a:xfrm>
          <a:prstGeom prst="ellipse">
            <a:avLst/>
          </a:prstGeom>
          <a:solidFill>
            <a:srgbClr val="A6432E"/>
          </a:solidFill>
          <a:ln/>
        </p:spPr>
      </p:sp>
      <p:sp>
        <p:nvSpPr>
          <p:cNvPr id="19" name="Text 17"/>
          <p:cNvSpPr/>
          <p:nvPr/>
        </p:nvSpPr>
        <p:spPr>
          <a:xfrm>
            <a:off x="640080" y="49743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280160" y="4928616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ご提案（入口商品の候補）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1280160" y="5303520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短期バックオフィス整備パック等、状況に合う入口商品の候補を提示します。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40080" y="5870448"/>
            <a:ext cx="457200" cy="457200"/>
          </a:xfrm>
          <a:prstGeom prst="ellipse">
            <a:avLst/>
          </a:prstGeom>
          <a:solidFill>
            <a:srgbClr val="A6432E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" y="58704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280160" y="5824728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次のステップ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1280160" y="6199632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専門家接続が必要な論点があれば、LINK-A経由での接続候補を提示します。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40080" y="635508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※採択・成果を保証するものではありません。個別の可否・金額は、ご相談内容に応じて別途ご案内します。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4008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0607040" y="65105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2026-08-19T22:40:20Z</dcterms:created>
  <dcterms:modified xsi:type="dcterms:W3CDTF">2026-08-19T22:40:20Z</dcterms:modified>
</cp:coreProperties>
</file>