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822960" y="23317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CO-LINK総合パンフレット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78892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助言ではなく、</a:t>
            </a:r>
            <a:endParaRPr lang="en-US" sz="40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仕組みの設計・構築・運用が主語。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22960" y="4434840"/>
            <a:ext cx="9875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統合経営支援オペレーター｜株式会社CO-LINK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株式会社CO-LINK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背景円形モチーフ_3"/>
          <p:cNvSpPr/>
          <p:nvPr/>
        </p:nvSpPr>
        <p:spPr>
          <a:xfrm>
            <a:off x="9200952" y="-1260000"/>
            <a:ext cx="4248000" cy="4248000"/>
          </a:xfrm>
          <a:prstGeom prst="ellipse">
            <a:avLst/>
          </a:prstGeom>
          <a:noFill/>
          <a:ln w="11430">
            <a:solidFill>
              <a:srgbClr val="1B2A3C">
                <a:alpha val="8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背景円形モチーフ_2"/>
          <p:cNvSpPr/>
          <p:nvPr/>
        </p:nvSpPr>
        <p:spPr>
          <a:xfrm>
            <a:off x="9452952" y="-1008000"/>
            <a:ext cx="3744000" cy="3744000"/>
          </a:xfrm>
          <a:prstGeom prst="ellipse">
            <a:avLst/>
          </a:prstGeom>
          <a:noFill/>
          <a:ln w="11430">
            <a:solidFill>
              <a:srgbClr val="1B2A3C">
                <a:alpha val="8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背景円形モチーフ_1"/>
          <p:cNvSpPr/>
          <p:nvPr/>
        </p:nvSpPr>
        <p:spPr>
          <a:xfrm>
            <a:off x="9704952" y="-756000"/>
            <a:ext cx="3240000" cy="3240000"/>
          </a:xfrm>
          <a:prstGeom prst="ellipse">
            <a:avLst/>
          </a:prstGeom>
          <a:noFill/>
          <a:ln w="11430">
            <a:solidFill>
              <a:srgbClr val="1B2A3C">
                <a:alpha val="8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CO-LINKとは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中小企業に対して『お金が流れて稼げる仕組み』『集客のシステム』『組織体制』『戦略』を、設計から実装・運用まで一体で構築し、プロジェクトマネジメント（PM）として最後まで動かします。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24231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2F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こんな課題を抱えていませんか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880360"/>
            <a:ext cx="5212080" cy="9601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822960" y="30175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508760" y="2990088"/>
            <a:ext cx="4206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制度・補助金を活用したいが、何から着手すべきか整理できていない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126480" y="2880360"/>
            <a:ext cx="5212080" cy="9601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309360" y="30175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995160" y="2990088"/>
            <a:ext cx="4206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集客の仕組みが属人化し、担当者が辞めると止まってしまう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40080" y="4023360"/>
            <a:ext cx="5212080" cy="9601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22960" y="41605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508760" y="4133088"/>
            <a:ext cx="4206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組織の役割・権限・責任があいまいで、意思決定が遅い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126480" y="4023360"/>
            <a:ext cx="5212080" cy="9601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309360" y="41605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995160" y="4133088"/>
            <a:ext cx="4206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士業・コンサル・制作会社と個別に付き合っているが、全体を見て動かす人がいない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40080" y="53492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2F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その課題、CO-LINKが設計・構築・運用（PM）まで一体で引き受けます。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METHOD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3つのCO — 私たちの進め方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「助言して去る」のではなく、定着するまで伴走することを前提に設計された3段階です。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3429000" cy="411480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14400" y="22402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Co-operation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2918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A2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共に設計する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3794760"/>
            <a:ext cx="29260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稼げる事業構造・集客システム・組織体制・戦略を、経営者と共にゼロから描き直します。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343400" y="2011680"/>
            <a:ext cx="3429000" cy="4114800"/>
          </a:xfrm>
          <a:prstGeom prst="rect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617720" y="22402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617720" y="283464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Co-creation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17720" y="32918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E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共に実装する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617720" y="3794760"/>
            <a:ext cx="29260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2E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SOP・AI・自動化・BPO・コンテンツなど、必要な手段を組み合わせて実装します。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046720" y="2011680"/>
            <a:ext cx="3429000" cy="411480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321040" y="22402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8321040" y="283464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Co-working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21040" y="32918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A2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共に育てる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321040" y="3794760"/>
            <a:ext cx="29260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成果が再現し、定着するまで、監視・改善・PMとして継続的に伴走します。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&amp; INFRASTRUCTURE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中核能力とLINK-A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257800" cy="448056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1828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中核能力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14400" y="2286000"/>
            <a:ext cx="47548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仕組み構築・組織設計・お金の流れの設計・プロジェクトマネジメント。CO-LINKの本質はここにあります。AIや自動化は、あくまで実装の手段のひとつです。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263640" y="1600200"/>
            <a:ext cx="5257800" cy="448056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537960" y="1828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LINK-A（PM事業）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537960" y="2286000"/>
            <a:ext cx="475488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が運営する旗艦プロジェクトであり、同時に全社の専門家接続インフラです。プラットフォーム名はLINK-Aですが、事業の実体はPM事業です。法務・税務・登記・社会保険・不動産・保険・金融など、社内で対応しきれない専門領域を、有資格の専門家へ責任を持って接続します。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537960" y="5394960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B9B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※士業パートナーへの報酬は、紹介の対価ではなく契約に明記された役割・工数に対してのみ設計しています。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LINES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事業ライン（12事業・6ブランド）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各事業の詳細はCO-LINK事業説明書をご覧ください。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74520"/>
          <a:ext cx="1088136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8503920"/>
              </a:tblGrid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CO-LINK 本体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43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統合経営顧問・PM事業／許認可・民間認定支援事業／組織開発・ブランディング・コミュニティプロデュース事業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LINK-A（PM事業）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43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専門家接続プラットフォーム／ファイナンス・補助金助成金支援事業／相続・事業承継準備支援事業／M&amp;A準備支援事業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43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有料職業紹介事業（許可番号 14-ユ-302600）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43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BPO事業（定型業務の代行・仕組み化）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43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AI導入支援事業／マーケティング事業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432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徹底調査・法的調査支援事業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背景円形モチーフ_2"/>
          <p:cNvSpPr/>
          <p:nvPr/>
        </p:nvSpPr>
        <p:spPr>
          <a:xfrm>
            <a:off x="-612000" y="5022000"/>
            <a:ext cx="2664000" cy="2664000"/>
          </a:xfrm>
          <a:prstGeom prst="ellipse">
            <a:avLst/>
          </a:prstGeom>
          <a:noFill/>
          <a:ln w="11430">
            <a:solidFill>
              <a:srgbClr val="A9822F">
                <a:alpha val="6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背景円形モチーフ_1"/>
          <p:cNvSpPr/>
          <p:nvPr/>
        </p:nvSpPr>
        <p:spPr>
          <a:xfrm>
            <a:off x="-360000" y="5274000"/>
            <a:ext cx="2160000" cy="2160000"/>
          </a:xfrm>
          <a:prstGeom prst="ellipse">
            <a:avLst/>
          </a:prstGeom>
          <a:noFill/>
          <a:ln w="11430">
            <a:solidFill>
              <a:srgbClr val="A9822F">
                <a:alpha val="6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PRODUCT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入口商品・最重点ドメイン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10881360" cy="192024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短期バックオフィス整備パック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14400" y="2240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まず1〜2ヶ月で、経理・労務・情報管理などのバックオフィス基盤を整える入口商品です。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6974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小規模：目安20〜30万円　／　中規模：目安40〜50万円（個別見積り）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749040"/>
            <a:ext cx="5257800" cy="23317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914400" y="39776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最重点ドメイン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427939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相続・事業承継・M&amp;A準備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14400" y="4709160"/>
            <a:ext cx="4754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「ワンアクション・スリーゴール」（①業務改善②制度活用③ファイナンス／相続・承継）を核に据えています。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263640" y="3749040"/>
            <a:ext cx="5257800" cy="23317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537960" y="39776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まずご支援している対象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537960" y="434340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ビーチヘッド：福祉（介護・障害福祉）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537960" y="484632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水平展開：飲食・建設など地域中小企業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P6</a:t>
            </a:r>
            <a:endParaRPr lang="en-US" sz="900" dirty="0"/>
          </a:p>
        </p:txBody>
      </p:sp>
      <p:sp>
        <p:nvSpPr>
          <p:cNvPr id="20" name="Rounded Rectangle 19"/>
          <p:cNvSpPr/>
          <p:nvPr/>
        </p:nvSpPr>
        <p:spPr>
          <a:xfrm>
            <a:off x="10080000" y="72000"/>
            <a:ext cx="1008000" cy="252000"/>
          </a:xfrm>
          <a:prstGeom prst="roundRect">
            <a:avLst>
              <a:gd name="adj" fmla="val 40000"/>
            </a:avLst>
          </a:prstGeom>
          <a:solidFill>
            <a:srgbClr val="A982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000" rIns="18000" tIns="10800" bIns="108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POINT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FLOW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ご相談から実装までの流れ（IDEC）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2514600" cy="3017520"/>
          </a:xfrm>
          <a:prstGeom prst="rect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68680" y="23317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68680" y="292608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342900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2E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現状と課題を調査・整理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182112" y="3383280"/>
            <a:ext cx="320040" cy="365760"/>
          </a:xfrm>
          <a:prstGeom prst="rightArrow">
            <a:avLst/>
          </a:prstGeom>
          <a:solidFill>
            <a:srgbClr val="8B93A0"/>
          </a:solidFill>
          <a:ln/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3383280" y="2103120"/>
            <a:ext cx="2514600" cy="301752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611880" y="23317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611880" y="292608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11880" y="342900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仕組み・ルートを設計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25312" y="3383280"/>
            <a:ext cx="320040" cy="365760"/>
          </a:xfrm>
          <a:prstGeom prst="rightArrow">
            <a:avLst/>
          </a:prstGeom>
          <a:solidFill>
            <a:srgbClr val="8B93A0"/>
          </a:solidFill>
          <a:ln/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6126480" y="2103120"/>
            <a:ext cx="2514600" cy="3017520"/>
          </a:xfrm>
          <a:prstGeom prst="rect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6355080" y="23317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355080" y="292608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Connect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55080" y="342900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2E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必要な専門家・手段を接続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668512" y="3383280"/>
            <a:ext cx="320040" cy="365760"/>
          </a:xfrm>
          <a:prstGeom prst="rightArrow">
            <a:avLst/>
          </a:prstGeom>
          <a:solidFill>
            <a:srgbClr val="8B93A0"/>
          </a:solidFill>
          <a:ln/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8869680" y="2103120"/>
            <a:ext cx="2514600" cy="301752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9098280" y="23317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9098280" y="292608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098280" y="342900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PMとして実装を推進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40080" y="54864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この4ステップを、担当者任せにせずCO-LINKがPMとして最後まで動かします。相談したからといって、契約の義務は一切ありません。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A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会社概要・お問い合わせ</a:t>
            </a:r>
            <a:endParaRPr lang="en-US" sz="24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1417320"/>
          <a:ext cx="1051560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749808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会社名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株式会社CO-LINK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本社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〒225-0015 神奈川県横浜市青葉区荏田北1-2-1 Platform412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新横浜オフィス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〒222-0033 横浜市港北区新横浜三丁目9番5号 新横浜第3東昇ビル リブポート新横浜B105（TEL 050-6870-5792）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函館支店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北海道函館市亀田本町3-21-2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TEL（本社代表）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050-3155-1904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Email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info@co-link1618.com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有料職業紹介事業許可番号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14-ユ-302600（LINK-C事業）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6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2E44"/>
                    </a:solidFill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822960" y="544068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BA3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CO-LINK認定は公的認定ではなく独自基準の民間認定です／補助金・助成金の採択を保証するものではありません／法的に留保された専門業務の最終判断はLINK-A経由の有資格専門家が行います。　※専門家確認要（HITL推奨）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2026-08-19T22:40:20Z</dcterms:created>
  <dcterms:modified xsi:type="dcterms:W3CDTF">2026-08-19T22:40:20Z</dcterms:modified>
</cp:coreProperties>
</file>